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33" r:id="rId3"/>
    <p:sldId id="410" r:id="rId4"/>
    <p:sldId id="559" r:id="rId5"/>
    <p:sldId id="473" r:id="rId6"/>
    <p:sldId id="476" r:id="rId7"/>
    <p:sldId id="546" r:id="rId8"/>
    <p:sldId id="547" r:id="rId9"/>
    <p:sldId id="477" r:id="rId10"/>
    <p:sldId id="528" r:id="rId11"/>
    <p:sldId id="480" r:id="rId12"/>
    <p:sldId id="481" r:id="rId13"/>
    <p:sldId id="461" r:id="rId14"/>
    <p:sldId id="462" r:id="rId15"/>
    <p:sldId id="545" r:id="rId16"/>
    <p:sldId id="468" r:id="rId17"/>
    <p:sldId id="463" r:id="rId18"/>
    <p:sldId id="535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23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2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20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8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266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zhèɡe xīnɡqītiān nǐ mánɡbumánɡ？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10  这个   星 期 天  你  忙 不 忙？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Lesson 10  Are you busy this sunday?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en-US" altLang="zh-CN" sz="266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58005"/>
            <a:ext cx="2499995" cy="2499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6150" y="0"/>
            <a:ext cx="2355850" cy="2355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82470" y="469900"/>
            <a:ext cx="3715385" cy="2104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páshān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爬 山:climb a mountain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pá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爬:climb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66445" y="2717800"/>
            <a:ext cx="4444365" cy="25698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nǐ </a:t>
            </a:r>
            <a:r>
              <a:rPr sz="2000">
                <a:solidFill>
                  <a:srgbClr val="00B0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xǐhuɑn</a:t>
            </a: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páshān mɑ？ </a:t>
            </a: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你 </a:t>
            </a:r>
            <a:r>
              <a:rPr sz="2000" b="1">
                <a:solidFill>
                  <a:srgbClr val="00B0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喜欢 </a:t>
            </a: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爬山   吗？ </a:t>
            </a: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(Do you like climbing mountain?)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nǐ xiǎnɡ pá chánɡchénɡ mɑ？ </a:t>
            </a:r>
            <a:endParaRPr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你 想    爬   长  城   吗？ </a:t>
            </a:r>
            <a:endParaRPr kumimoji="0" lang="en-US" altLang="zh-CN" sz="2000" i="0" u="none" strike="noStrike" kern="1200" cap="none" spc="0" normalizeH="0" baseline="0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835" y="-1905"/>
            <a:ext cx="2735580" cy="1710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30" y="2136140"/>
            <a:ext cx="1746250" cy="2444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735" y="2100580"/>
            <a:ext cx="1824355" cy="2480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090" y="2037715"/>
            <a:ext cx="1708150" cy="2543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34405" y="4580890"/>
            <a:ext cx="194246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pá chánɡchénɡ </a:t>
            </a:r>
            <a:endParaRPr lang="zh-CN" altLang="en-US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ClrTx/>
              <a:buSzTx/>
            </a:pPr>
            <a:r>
              <a:rPr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爬  长   城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4165" y="4580890"/>
            <a:ext cx="194246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pá shù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爬 树</a:t>
            </a:r>
            <a:r>
              <a:rPr lang="zh-CN" altLang="en-US" sz="2000" b="1">
                <a:sym typeface="+mn-ea"/>
              </a:rPr>
              <a:t>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37665" y="784860"/>
            <a:ext cx="30460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hūxī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呼吸:breathe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637665" y="2768600"/>
            <a:ext cx="2973705" cy="29743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hūxī kōnɡqì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呼吸  空 气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hūxī xīnxiān kōnɡqì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呼吸 新 鲜    空 气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kumimoji="0" lang="en-US" altLang="zh-CN" sz="2000" i="0" u="none" strike="noStrike" kern="1200" cap="none" spc="0" normalizeH="0" baseline="0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4270" y="0"/>
            <a:ext cx="3427730" cy="228854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4933315" y="3178810"/>
            <a:ext cx="5235575" cy="22752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>
              <a:lnSpc>
                <a:spcPts val="15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tā měitiān zǎoshɑnɡ qù ɡōnɡyuán pǎobù，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她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每 天    早 上   去  公  园  跑 步，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hūxī xīnxiān kōnɡqì。 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呼吸  新 鲜   空 气。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40" y="0"/>
            <a:ext cx="3440430" cy="228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332355" y="358775"/>
            <a:ext cx="8880475" cy="61398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zhèɡe chénɡshì xībiɑn yǒu yíɡè ɡōnɡyuán，jiào xīshān ɡōnɡyuán。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个   城 市  西边   有  一个  公  园，  叫  西 山   公 园。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nàl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 yǒu shān， yǒushuǐ，yǒu shù，yǒu huā，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那里  有  山，   有 水，  有 树，  有 花，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fēnɡjǐnɡ fēichánɡ piàoliɑnɡ，kōnɡqì yě fēichánɡ xīnxiān。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风  景  非  常    漂  亮 ，  空 气 也  非 常    新 鲜。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měitiān dōu yǒu hěnduō rén qù nàr  pá shān， kàn fēnɡjǐnɡ，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 天   都  有  很 多  人  去 那儿 爬 山 ，   看  风  景，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hūxī xīnxiān kōnɡqì。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呼吸 新 鲜   空  气。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zhèɡe xīnɡqītiān wǒmen yě qù páshān。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个  星 期天   我们  也 去 爬山。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10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12830" y="4222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2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98520" y="1170305"/>
            <a:ext cx="6203315" cy="476186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xīshān ɡōnɡyuán zài nǎr？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西 山   公  园  在  哪儿？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xīshān ɡōnɡyuán zěnmeyànɡ？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西 山   公  园  怎 么 样？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rénmen qù xīshān ɡōnɡyuán zuò shénme？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人 们  去 西 山   公  园  做   什么？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wǒmen shénme shíhou        qù pá shān？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我们   </a:t>
            </a:r>
            <a:r>
              <a:rPr lang="en-US" sz="2000" u="sng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什 么  时 候 (when)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去 爬  山？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108075" y="1234440"/>
            <a:ext cx="10470515" cy="48437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 城市  西边   有一个公园，  叫 西山公 园。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那里 有山，   有水，  有树，  有花，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风景  非常   漂亮 ，  空气 也 非常 新鲜。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每天 都 有 很多人 去 那儿 爬 山 ，看风景，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呼吸   新鲜  空气。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  星期天  我们  也去爬山。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3200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en-US" sz="3200" dirty="0" smtClean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10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12830" y="4222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2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909320"/>
            <a:ext cx="6732270" cy="5353685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        + 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fēichánɡ / hěn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+  adj</a:t>
            </a:r>
            <a:endParaRPr sz="20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        +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非  常  /  很      </a:t>
            </a:r>
            <a:r>
              <a:rPr sz="20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 adj</a:t>
            </a:r>
            <a:endParaRPr sz="2000" b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5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ɡōnɡyuán        fēichánɡ          piàoliɑnɡ。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公 园           非 常              漂 亮。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kōnɡqì             hěn              xīnxiān。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空 气             很                新 鲜。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běijīnɡ de rén     hěn                duō。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 京   的 人      很                  多。 </a:t>
            </a: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25725" y="2234565"/>
            <a:ext cx="825754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Please introduce Beihang university with the following words.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qǐnɡ jièshào yíxià běihánɡ dàxué。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请   介 绍  一下  北 航   大学。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yǒu， piàoliɑnɡ， hǎo， duō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有，   漂  亮 ，  好，  多   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715702" y="2003425"/>
          <a:ext cx="4545965" cy="1695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930"/>
                <a:gridCol w="1678940"/>
                <a:gridCol w="1268095"/>
              </a:tblGrid>
              <a:tr h="8629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Username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yònghùmíng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24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mìmǎ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8900" y="1125855"/>
            <a:ext cx="2567305" cy="549084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chénɡshì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城  市：city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ɡōnɡyuán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公  园: park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nàli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那里:there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shān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山:mountain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shuǐ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水：water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shù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 树:tree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43425" y="1125855"/>
            <a:ext cx="2823210" cy="54902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huā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花:flower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fēnɡjǐnɡ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 风 景:scenery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fēichánɡ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 非 常:very much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piàoliɑnɡ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漂  亮:beautiful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kōnɡqì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空 气:a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xīnxiān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新 鲜:fresh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83855" y="1125855"/>
            <a:ext cx="3427730" cy="3643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duō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多:many,much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páshān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爬 山:climb a mountain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pá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爬:climb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hūxī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呼吸:breathe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4815" y="5070475"/>
            <a:ext cx="3437255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xīshān ɡōnɡyuán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西 山   公 园：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Xishan(west mountain)Park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10-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28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26090" y="27051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95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22680" y="1626235"/>
            <a:ext cx="5191125" cy="3220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chénɡshì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城  市：city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3200"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北京是一个大城市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ɡōnɡyuán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公  园: park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 sz="2400"/>
          </a:p>
          <a:p>
            <a:pPr marR="0" algn="l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宋体" panose="02010600030101010101" pitchFamily="2" charset="-122"/>
              </a:rPr>
              <a:t>北京有很多公园。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宋体" panose="02010600030101010101" pitchFamily="2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3655" y="1092835"/>
            <a:ext cx="4474845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55" y="3932555"/>
            <a:ext cx="3864610" cy="2573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5448935" y="3535680"/>
            <a:ext cx="6019165" cy="239458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lnSpcReduction="20000"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zhèr yǒu shān、 yǒu shuǐ、 yǒu shù、 yǒu huā，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这儿 有  山、   有  水、   有  树、 有  花，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fēnɡjǐnɡ fēichánɡ piàoliɑnɡ。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风  景   非  常    漂 亮。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9465" y="80645"/>
            <a:ext cx="4354830" cy="2362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3915" y="305435"/>
            <a:ext cx="3159125" cy="624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 山:mountain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shuǐ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水：water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shù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 树:tree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huā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花:flower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fēnɡjǐnɡ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 风 景:scenery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fēichánɡ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 非 常:very much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piàoliɑnɡ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漂  亮:beautiful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7239635" y="0"/>
            <a:ext cx="4952365" cy="41681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fēichánɡ </a:t>
            </a:r>
            <a:endParaRPr lang="en-US" altLang="zh-CN" sz="20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非  常    + Adj.</a:t>
            </a:r>
            <a:endParaRPr lang="en-US" altLang="zh-CN" sz="20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piàoliɑnɡ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漂  亮   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ɡāoxìnɡ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高 兴   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huā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 花:flower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fēnɡjǐnɡ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 风 景:scenery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fēichánɡ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 非 常:very much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piàoliɑnɡ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漂  亮:beautiful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8555" y="321945"/>
            <a:ext cx="1403350" cy="1758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15" y="4168140"/>
            <a:ext cx="3703320" cy="2499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5" y="4085590"/>
            <a:ext cx="2981325" cy="266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61645"/>
          </a:xfrm>
        </p:spPr>
        <p:txBody>
          <a:bodyPr>
            <a:spAutoFit/>
          </a:bodyPr>
          <a:lstStyle/>
          <a:p>
            <a:r>
              <a:rPr lang="en-US" dirty="0" smtClean="0"/>
              <a:t>颐</a:t>
            </a:r>
            <a:r>
              <a:rPr lang="en-US" dirty="0" err="1" smtClean="0"/>
              <a:t>和园（yí hé yuán）     the Summer Palace</a:t>
            </a:r>
            <a:endParaRPr lang="en-US" dirty="0" err="1" smtClean="0"/>
          </a:p>
        </p:txBody>
      </p:sp>
      <p:pic>
        <p:nvPicPr>
          <p:cNvPr id="4" name="内容占位符 3" descr="颐和园.jp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5538" y="1500174"/>
            <a:ext cx="7072362" cy="47149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61645"/>
          </a:xfrm>
        </p:spPr>
        <p:txBody>
          <a:bodyPr>
            <a:spAutoFit/>
          </a:bodyPr>
          <a:lstStyle/>
          <a:p>
            <a:r>
              <a:rPr lang="en-US" dirty="0" err="1" smtClean="0"/>
              <a:t>植物</a:t>
            </a:r>
            <a:r>
              <a:rPr lang="en-US" dirty="0" smtClean="0"/>
              <a:t>园（zhí wù yuán）Botanical Garden</a:t>
            </a:r>
            <a:endParaRPr lang="en-US" dirty="0" smtClean="0"/>
          </a:p>
        </p:txBody>
      </p:sp>
      <p:pic>
        <p:nvPicPr>
          <p:cNvPr id="4" name="内容占位符 3" descr="北京植物园.jpg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1200" y="2038953"/>
            <a:ext cx="8229600" cy="36484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40915" y="267335"/>
            <a:ext cx="3046095" cy="2412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kōnɡqì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空 气:air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xīnxiān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新 鲜:fresh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2352675" y="2679700"/>
            <a:ext cx="6393180" cy="26987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kōnɡqì fēichánɡ hǎo。       kōnɡqì bùhǎo。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空 气  非  常   好。        空 气  不好。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kōnqì fēichánɡ xīnxiān。     kōnɡqì bù xīnxiān。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空气  非 常    新 鲜。       空 气 不  新 鲜。</a:t>
            </a:r>
            <a:endParaRPr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3455" y="-10160"/>
            <a:ext cx="2894330" cy="21710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785" y="-5080"/>
            <a:ext cx="3244215" cy="2165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16125" y="641350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xīnxiān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 新 鲜:fresh</a:t>
            </a: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3630" y="1797685"/>
            <a:ext cx="2136775" cy="262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7852"/>
          <a:stretch>
            <a:fillRect/>
          </a:stretch>
        </p:blipFill>
        <p:spPr>
          <a:xfrm>
            <a:off x="2851785" y="1703070"/>
            <a:ext cx="2864485" cy="2616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6270" y="824865"/>
            <a:ext cx="194246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shuíɡuǒ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水 果：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0865" y="4432935"/>
            <a:ext cx="26054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水果很新鲜。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53630" y="4599940"/>
            <a:ext cx="2762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水果不新鲜。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ABLE_BEAUTIFY" val="smartTable{6defc58e-b41d-447b-9c7c-3694b466df64}"/>
  <p:tag name="TABLE_ENDDRAG_ORIGIN_RECT" val="357*131"/>
  <p:tag name="TABLE_ENDDRAG_RECT" val="195*126*357*131"/>
</p:tagLst>
</file>

<file path=ppt/tags/tag231.xml><?xml version="1.0" encoding="utf-8"?>
<p:tagLst xmlns:p="http://schemas.openxmlformats.org/presentationml/2006/main">
  <p:tag name="KSO_WPP_MARK_KEY" val="4bf41cc1-b1dc-4ec5-ab0f-b7f986f6d7c1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3429</Words>
  <Application>WPS 演示</Application>
  <PresentationFormat>宽屏</PresentationFormat>
  <Paragraphs>286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Century</vt:lpstr>
      <vt:lpstr>Calibri</vt:lpstr>
      <vt:lpstr>Arial Unicode MS</vt:lpstr>
      <vt:lpstr>华文楷体</vt:lpstr>
      <vt:lpstr>华文新魏</vt:lpstr>
      <vt:lpstr>Office 主题​​</vt:lpstr>
      <vt:lpstr>         zhèɡe xīnɡqītiān nǐ mánɡbumánɡ？      10  这个   星 期 天  你  忙 不 忙？        Lesson 10  Are you busy this sunday?          　</vt:lpstr>
      <vt:lpstr>PowerPoint 演示文稿</vt:lpstr>
      <vt:lpstr>PowerPoint 演示文稿</vt:lpstr>
      <vt:lpstr>PowerPoint 演示文稿</vt:lpstr>
      <vt:lpstr>PowerPoint 演示文稿</vt:lpstr>
      <vt:lpstr>颐和园（yí hé yuán）     the Summer Palace</vt:lpstr>
      <vt:lpstr>植物园（zhí wù yuán）Botanical Garden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158</cp:revision>
  <dcterms:created xsi:type="dcterms:W3CDTF">2019-08-11T11:31:00Z</dcterms:created>
  <dcterms:modified xsi:type="dcterms:W3CDTF">2024-05-16T07:04:50Z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DD7127C0E40D4162B37CFCDF98711B14</vt:lpwstr>
  </property>
</Properties>
</file>